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8" r:id="rId1"/>
  </p:sldMasterIdLst>
  <p:notesMasterIdLst>
    <p:notesMasterId r:id="rId19"/>
  </p:notesMasterIdLst>
  <p:handoutMasterIdLst>
    <p:handoutMasterId r:id="rId20"/>
  </p:handoutMasterIdLst>
  <p:sldIdLst>
    <p:sldId id="265" r:id="rId2"/>
    <p:sldId id="266" r:id="rId3"/>
    <p:sldId id="291" r:id="rId4"/>
    <p:sldId id="284" r:id="rId5"/>
    <p:sldId id="285" r:id="rId6"/>
    <p:sldId id="286" r:id="rId7"/>
    <p:sldId id="287" r:id="rId8"/>
    <p:sldId id="288" r:id="rId9"/>
    <p:sldId id="290" r:id="rId10"/>
    <p:sldId id="289" r:id="rId11"/>
    <p:sldId id="298" r:id="rId12"/>
    <p:sldId id="283" r:id="rId13"/>
    <p:sldId id="292" r:id="rId14"/>
    <p:sldId id="293" r:id="rId15"/>
    <p:sldId id="294" r:id="rId16"/>
    <p:sldId id="271" r:id="rId17"/>
    <p:sldId id="297" r:id="rId1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56"/>
  </p:normalViewPr>
  <p:slideViewPr>
    <p:cSldViewPr snapToGrid="0" snapToObjects="1">
      <p:cViewPr varScale="1">
        <p:scale>
          <a:sx n="69" d="100"/>
          <a:sy n="69" d="100"/>
        </p:scale>
        <p:origin x="-738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BC0652D-690F-446A-A97E-213DA79E50D6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80AA098-AAD0-44AC-8EDE-AA41420681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4365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359DD9-A217-5E48-B364-781AB08977C1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F91BB38-EF30-7648-840C-88F58C90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226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1BB38-EF30-7648-840C-88F58C90521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929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1BB38-EF30-7648-840C-88F58C90521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051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1BB38-EF30-7648-840C-88F58C90521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904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1BB38-EF30-7648-840C-88F58C90521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294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1BB38-EF30-7648-840C-88F58C90521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001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1BB38-EF30-7648-840C-88F58C90521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97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1BB38-EF30-7648-840C-88F58C90521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861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5803D-8A22-ED45-B683-EA3DCDE88A37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9B1BF-7CA9-FE41-8A28-087496EA69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41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mailto:psav.office@psav-mard.org.vn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37855"/>
            <a:ext cx="9545782" cy="263236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UPDATES OF PSAV AND </a:t>
            </a:r>
            <a:br>
              <a:rPr lang="en-US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 TASK FORCES’ ACTIVITIES</a:t>
            </a:r>
            <a:br>
              <a:rPr lang="en-US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33454"/>
            <a:ext cx="9144000" cy="1510145"/>
          </a:xfrm>
        </p:spPr>
        <p:txBody>
          <a:bodyPr>
            <a:normAutofit lnSpcReduction="10000"/>
          </a:bodyPr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PSAV Secretariat</a:t>
            </a:r>
            <a:endParaRPr lang="en-US" sz="3200" b="1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Cooperation Department</a:t>
            </a:r>
            <a:endParaRPr lang="en-US" sz="3200" b="1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1743" y="-1852138"/>
            <a:ext cx="3690257" cy="522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8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5639"/>
          </a:xfrm>
        </p:spPr>
        <p:txBody>
          <a:bodyPr>
            <a:normAutofit/>
          </a:bodyPr>
          <a:lstStyle/>
          <a:p>
            <a:pPr marL="514350" indent="-514350"/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1.7 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 Task Force on 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Agro-Chemicals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260764"/>
            <a:ext cx="11430000" cy="5597236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Co-Chairs: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PPD,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CropLife, IDH</a:t>
            </a:r>
          </a:p>
          <a:p>
            <a:pPr lvl="0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Implemented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activities: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Co-operate with the PPP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TF on Tea to control pesticide residue at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Agri-team model.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mobile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check information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agricultural chemicals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and complete the national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curriculum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organize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trainings for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PPP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TFs on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coffee, spices / pepper and tea,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 requirements of importing countries for chemical residues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 for policy dialogue on agrochemicals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Achievements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12 companies to meet requirements on chemical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residues from Chinese Taipei, EU and US markets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assessment of the current management and use of agro-chemicals at Lam Dong province for coffee and tea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Cooperation to develop mobile software for agro-chemical management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064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PSAV progress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2465525"/>
              </p:ext>
            </p:extLst>
          </p:nvPr>
        </p:nvGraphicFramePr>
        <p:xfrm>
          <a:off x="0" y="1177925"/>
          <a:ext cx="12067309" cy="5299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4201423"/>
                <a:gridCol w="4360686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dirty="0" smtClean="0"/>
                        <a:t>Indicators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dirty="0" smtClean="0"/>
                        <a:t>2016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dirty="0" smtClean="0"/>
                        <a:t>2017-2018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dirty="0" smtClean="0"/>
                        <a:t>Number of partners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dirty="0" smtClean="0"/>
                        <a:t>60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smtClean="0"/>
                        <a:t>members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dirty="0" smtClean="0"/>
                        <a:t>60</a:t>
                      </a:r>
                      <a:r>
                        <a:rPr lang="en-US" sz="2000" baseline="0" dirty="0" smtClean="0"/>
                        <a:t> members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dirty="0" smtClean="0"/>
                        <a:t>Number</a:t>
                      </a:r>
                      <a:r>
                        <a:rPr lang="en-US" sz="2000" baseline="0" dirty="0" smtClean="0"/>
                        <a:t> of Task Forces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dirty="0" smtClean="0"/>
                        <a:t>8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smtClean="0"/>
                        <a:t>TFs (6 TFs on different commodities and 2 TFs on cross-cutting issues: Agro-Chemicals and Agro-Finance)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dirty="0" smtClean="0"/>
                        <a:t>7 </a:t>
                      </a:r>
                      <a:r>
                        <a:rPr lang="en-US" sz="2000" dirty="0" smtClean="0"/>
                        <a:t>TFs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smtClean="0"/>
                        <a:t>(6 </a:t>
                      </a:r>
                      <a:r>
                        <a:rPr lang="en-US" sz="2000" baseline="0" dirty="0" smtClean="0"/>
                        <a:t>TFs on different commodities and 1 TF on cross-cutting issues: Agro-Chemicals), suspending the operation of the TF on Agro-Finance and progressing to set up a TF on Livestock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dirty="0" smtClean="0"/>
                        <a:t>Number of households involved</a:t>
                      </a:r>
                      <a:r>
                        <a:rPr lang="en-US" sz="2000" baseline="0" dirty="0" smtClean="0"/>
                        <a:t> in the value chain projects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43,372 households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dirty="0" smtClean="0"/>
                        <a:t>216,951 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households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Inspiring stories</a:t>
                      </a:r>
                      <a:endParaRPr lang="en-US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85750" indent="-285750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PPP TF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Agrochemicals: Coordination between TFs (Agrochemicals with tea, coffee, pepper &amp; spices) to address critical issues on agrochemical use of Vietnam’s strategic crops</a:t>
                      </a:r>
                    </a:p>
                    <a:p>
                      <a:pPr marL="342900" indent="-342900">
                        <a:lnSpc>
                          <a:spcPct val="120000"/>
                        </a:lnSpc>
                        <a:buFontTx/>
                        <a:buChar char="-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PPP TF on Coffee: Adoption and scale-up of sustainable production practices to ~66,500 producers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8458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8982" y="180109"/>
            <a:ext cx="10515600" cy="909071"/>
          </a:xfrm>
        </p:spPr>
        <p:txBody>
          <a:bodyPr>
            <a:normAutofit/>
          </a:bodyPr>
          <a:lstStyle/>
          <a:p>
            <a:pPr marL="514350" indent="-514350"/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PSAV Secretariat’s activities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089180"/>
            <a:ext cx="11430000" cy="5311620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Finalize and endorse PSAV Charter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Keep supporting PPP TFs: Studies, assessments, multiplication and sharing of models, linkages</a:t>
            </a:r>
          </a:p>
          <a:p>
            <a:pPr lvl="0"/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the possibilities to expand the TF to the potential products such as milk, animal feed, cocoa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Collaborate with CPD and IPSARD to attract new members, particularly in the areas of vegetables, fruits and tea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Organize Public-Private dialogue on the relevant subjects 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Enhance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 activities for PSAV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 organization of GAF, WEF-ASEAN Forum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538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033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 for the last 4 months of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7855"/>
            <a:ext cx="10515600" cy="463910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Coordinate with GA Secretariat to organize the GAF on 11/9/2018 in Ha Noi</a:t>
            </a:r>
            <a:endPara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 in the Organizing Committee of the Government to organize WEF-ASEAN Forum (11-13/9/2018) in Ha Noi</a:t>
            </a:r>
          </a:p>
          <a:p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Collaborate with Croplife to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organize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Trade Facilitation Workshop for agro-products</a:t>
            </a:r>
          </a:p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Collaborate with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IPC and VPA to organize Viet Nam Pepper Day (Dec. 2018 in HCM city)</a:t>
            </a:r>
          </a:p>
          <a:p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 for MARD Minister to attend WEF annual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meetings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Davos of Switzerland.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95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469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Difficulties and recommended solutions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123272"/>
              </p:ext>
            </p:extLst>
          </p:nvPr>
        </p:nvGraphicFramePr>
        <p:xfrm>
          <a:off x="96838" y="1192213"/>
          <a:ext cx="11942762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1381"/>
                <a:gridCol w="597138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Difficulties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Recommended solutions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Loose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cooperation between Public and Private actors</a:t>
                      </a:r>
                      <a:endParaRPr lang="en-US" sz="2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The TFs would develop their own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TORs and performance mechanism, have commitments from their 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members </a:t>
                      </a:r>
                      <a:endParaRPr lang="en-GB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The TFs would develop medium-term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plan (3-5 years), aligning with their commodity development directions.</a:t>
                      </a:r>
                      <a:endParaRPr lang="en-GB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The TFs would have MOU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coordinate activities between co-chairs of public and private 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sectors</a:t>
                      </a:r>
                      <a:endParaRPr lang="en-GB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Attending the activities is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 voluntary basis, therefore the members has not recognized their role and responsibilities clearly and hence they haven’t had strong commitments</a:t>
                      </a:r>
                      <a:endParaRPr lang="en-GB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TFs have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not attracted more new members, particularly domestic companies</a:t>
                      </a:r>
                      <a:endParaRPr lang="en-GB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PSAV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Secretariat would work more 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effectively, 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talk with more domestic companies to connect with public organizations / agencies and foreign companies to enhance cooperation and investment in development of the agro-products value chains.</a:t>
                      </a:r>
                      <a:endParaRPr lang="en-GB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982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469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Difficulties and recommended solutions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4219221"/>
              </p:ext>
            </p:extLst>
          </p:nvPr>
        </p:nvGraphicFramePr>
        <p:xfrm>
          <a:off x="96838" y="1192213"/>
          <a:ext cx="11942762" cy="451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1381"/>
                <a:gridCol w="597138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Difficulties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Recommended solutions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models were mostly at small scale, lack of collaborating companies to 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jointly 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 the models</a:t>
                      </a:r>
                      <a:endParaRPr lang="en-GB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is required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collaboration between TF members to implement the projects at provinces</a:t>
                      </a:r>
                      <a:endParaRPr lang="en-GB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TFs are required to study the sector’s difficulties, cooperate with public sector to address difficulties and focus resources for investment and development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value chains were at small-scale as well, thus not to bring real benefits to the sector.</a:t>
                      </a:r>
                      <a:endParaRPr lang="en-US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Many TFs have not develop their development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strategy to jointly with public sector to address 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obstacles</a:t>
                      </a:r>
                      <a:endParaRPr lang="en-GB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Lack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budget for annual activities and directly support the TFs</a:t>
                      </a:r>
                      <a:endParaRPr lang="en-GB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Commitment to contribute fund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from TF members</a:t>
                      </a:r>
                      <a:endParaRPr lang="en-GB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Seek for donors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Long-term operation plan of PSAV has not yet been formulated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PSAV Secretariat</a:t>
                      </a:r>
                      <a:r>
                        <a:rPr lang="en-US" sz="2000" baseline="0" dirty="0" smtClean="0"/>
                        <a:t> would enhance cooperation and linkage of PSAV members, taking into account WEF plans to develop long-term plan for PSAV</a:t>
                      </a:r>
                      <a:endParaRPr lang="en-US" sz="20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655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03564"/>
            <a:ext cx="10515600" cy="5373399"/>
          </a:xfrm>
        </p:spPr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en-US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Contact:</a:t>
            </a:r>
            <a:endParaRPr lang="en-US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PSAV Secretariat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Ministry of Agriculture and Rural Development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Ngọc Hà, Hà Nội, Việt Nam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Room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102,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B4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Tel: (024) 3771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3071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Email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psav.office@psav-mard.org.vn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618" y="3142511"/>
            <a:ext cx="5583382" cy="371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85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86984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  <a:endParaRPr lang="en-US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216" y="2506662"/>
            <a:ext cx="5801784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880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Issues to present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Updates of PPP Task Forces’ activities in the early 8 months of 2018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PSAV Secretariat’s activities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 for the last 4 months of 2018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Difficulties and recommended solutions</a:t>
            </a:r>
            <a:endParaRPr 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383" y="3616037"/>
            <a:ext cx="5084618" cy="3241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41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1246909"/>
            <a:ext cx="10515600" cy="195349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Updates of PPP Task Forces’ activities in the early 8 months of 2018</a:t>
            </a:r>
            <a:endParaRPr lang="en-US" b="1" dirty="0"/>
          </a:p>
        </p:txBody>
      </p: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8999"/>
            <a:ext cx="6096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428999"/>
            <a:ext cx="6096000" cy="345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757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5639"/>
          </a:xfrm>
        </p:spPr>
        <p:txBody>
          <a:bodyPr>
            <a:normAutofit/>
          </a:bodyPr>
          <a:lstStyle/>
          <a:p>
            <a:pPr marL="514350" indent="-514350"/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 PPP Task Force on Coffee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260764"/>
            <a:ext cx="11430000" cy="5403271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Co-Chairs: Crop Production Department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Nestlé Việt Nam</a:t>
            </a:r>
          </a:p>
          <a:p>
            <a:pPr lvl="0"/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Implemented activities: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Update and revise the NSC Curriculum for sustainable coffee production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Undertake the activities to share information and knowledge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Organize the propagation campaign for Viet Nam Coffee Day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 farmer groups to make use of economic scale of their production, improve knowledge and advanced techniques for coffee producers, link them with financial organizations and markets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 policy dialogue so as to improve the policy and legal systems of Viet Nam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Achievements: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Training for 65 group leaders, 12,004 farmers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Organizing 1,200 farmer field schools (FFS), i.e. 130,000 ha an 250,000 trainees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 256 demonstrated models, 40 plots of which were selected by VCCB as the standard models for expansion.</a:t>
            </a:r>
            <a:endParaRPr lang="en-US" sz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63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5639"/>
          </a:xfrm>
        </p:spPr>
        <p:txBody>
          <a:bodyPr/>
          <a:lstStyle/>
          <a:p>
            <a:pPr marL="514350" indent="-514350"/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 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 Task Force on 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260764"/>
            <a:ext cx="11430000" cy="5403271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Co-Chairs : Crop Production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Department, </a:t>
            </a:r>
            <a:r>
              <a:rPr lang="nb-NO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Viet Nam Tea Association,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Unilever</a:t>
            </a:r>
          </a:p>
          <a:p>
            <a:pPr lvl="0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Implemented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activities: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farmers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improve production standards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national productivity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Ensure economic benefits, sustainable environment and society of the tea sector of Viet Nam</a:t>
            </a:r>
          </a:p>
          <a:p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Achievements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the guiding documents for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sustainable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 plantation applied in 6 production areas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 1,207 group leaders in the form of TOT, to enable delivery the sustainable tea plantation techniques to 22,817 farm households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income 113% for tea farmers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processing factories were certified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 and certify for 4,125 farm households (12,706 tons of tea and 3,931 ha of tea)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 agriculture groups to control reasonable use of inputs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08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5125"/>
            <a:ext cx="11526982" cy="895639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 </a:t>
            </a:r>
            <a:r>
              <a:rPr 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 Task Force on </a:t>
            </a:r>
            <a:r>
              <a:rPr lang="en-US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Spices and Pepper</a:t>
            </a:r>
            <a:endParaRPr 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260764"/>
            <a:ext cx="11430000" cy="5597236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Co-Chairs :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Plant Protection Department, </a:t>
            </a:r>
            <a:r>
              <a:rPr lang="nb-NO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VPA,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IDH</a:t>
            </a:r>
          </a:p>
          <a:p>
            <a:pPr lvl="0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Implemented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activities: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Monitor the trend and predict the import market demands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Diversify farming method in pepper production (to avoid monoculture)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NSC to guide sustainable pepper production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 policy dialogue through establishment of Viet Nam Pepper Coordination Board (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VPCB)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the mobile software to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gather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and information on agro-chemicals used in pepper plantation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Achievements: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 VPCB to support the PPP Task Force on policy management at local level and to coordinate with other management agencies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 for 126,047 farmers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Raise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awareness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through the Forum on Pepper Prospective, Pepper Day and series of events to share experiences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191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5639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1.4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PPP Task Force on 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Vegetables and Fruits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260764"/>
            <a:ext cx="11430000" cy="5125968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Co-Chairs : Crop Production Department, PepsiCo &amp; Syngenta</a:t>
            </a:r>
          </a:p>
          <a:p>
            <a:pPr lvl="0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Implemented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activities: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Bring into Viet Nam new potato variety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 farmers to produce high quality and productivity of potato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Achievements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Increased yield: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220% (2011-2017)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net profit: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650% (65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million VND)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of farm households signed contract with PepsiCo for potato consumption: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1.000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impact: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Sprinkler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irrigation model was developed and applied, saving 1 million m3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 5 new varieties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28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5639"/>
          </a:xfrm>
        </p:spPr>
        <p:txBody>
          <a:bodyPr>
            <a:normAutofit/>
          </a:bodyPr>
          <a:lstStyle/>
          <a:p>
            <a:pPr marL="514350" indent="-514350"/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 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 Task Force on 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Fisheries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626524"/>
            <a:ext cx="11430000" cy="3803605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Co-Chairs :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D-Fish &amp;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VASEP</a:t>
            </a:r>
          </a:p>
          <a:p>
            <a:pPr lvl="0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Implemented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activities: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fisheries companies with other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members, review and adjust the activities of the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TF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set out key activities.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 policies and strategies for development of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fisheries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sector in Vietnam and propose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directions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sustainable fisheries development.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Promote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cooperation; identify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 and solutions for the fisheries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sector</a:t>
            </a:r>
            <a:endParaRPr lang="nb-NO" sz="220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92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5639"/>
          </a:xfrm>
        </p:spPr>
        <p:txBody>
          <a:bodyPr>
            <a:normAutofit/>
          </a:bodyPr>
          <a:lstStyle/>
          <a:p>
            <a:pPr marL="514350" indent="-514350"/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1.6 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 Task Force on 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Rice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260764"/>
            <a:ext cx="11430000" cy="5597236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Co-Chairs : IPSARD, Bayer</a:t>
            </a:r>
          </a:p>
          <a:p>
            <a:pPr lvl="0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Implemented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activities: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Capture and communicate difficult issues in the chain to policy makers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as to seek for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Advise and recommend to the Ministry of Agriculture and Rural Development (MARD) in policy formulation for sustainable development of the rice value chain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Mobilize partners to develop and implement programs / projects to promote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sustainable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rice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chain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Supply, share information, promote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trade and public-private cooperation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Enhance the capacity of actors in the rice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sector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886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</TotalTime>
  <Words>1440</Words>
  <Application>Microsoft Office PowerPoint</Application>
  <PresentationFormat>Custom</PresentationFormat>
  <Paragraphs>152</Paragraphs>
  <Slides>17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UPDATES OF PSAV AND  PPP TASK FORCES’ ACTIVITIES </vt:lpstr>
      <vt:lpstr>Issues to present</vt:lpstr>
      <vt:lpstr>1. Updates of PPP Task Forces’ activities in the early 8 months of 2018</vt:lpstr>
      <vt:lpstr>1.1 PPP Task Force on Coffee</vt:lpstr>
      <vt:lpstr>1.2 PPP Task Force on Tea</vt:lpstr>
      <vt:lpstr>1.3 PPP Task Force on Spices and Pepper</vt:lpstr>
      <vt:lpstr>1.4. PPP Task Force on Vegetables and Fruits</vt:lpstr>
      <vt:lpstr>1.5 PPP Task Force on Fisheries</vt:lpstr>
      <vt:lpstr>1.6 PPP Task Force on Rice</vt:lpstr>
      <vt:lpstr>1.7 PPP Task Force on Agro-Chemicals</vt:lpstr>
      <vt:lpstr>PSAV progress</vt:lpstr>
      <vt:lpstr>2. PSAV Secretariat’s activities</vt:lpstr>
      <vt:lpstr>3. Plan for the last 4 months of 2018</vt:lpstr>
      <vt:lpstr>4. Difficulties and recommended solutions</vt:lpstr>
      <vt:lpstr>4. Difficulties and recommended solutions</vt:lpstr>
      <vt:lpstr>PowerPoint Presentation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PSAV và  Nhóm Công tác PPP về lúa gạo</dc:title>
  <dc:creator>Microsoft Office User</dc:creator>
  <cp:lastModifiedBy>hhanh.htqt</cp:lastModifiedBy>
  <cp:revision>65</cp:revision>
  <cp:lastPrinted>2018-01-08T08:29:50Z</cp:lastPrinted>
  <dcterms:created xsi:type="dcterms:W3CDTF">2017-11-15T16:16:49Z</dcterms:created>
  <dcterms:modified xsi:type="dcterms:W3CDTF">2018-08-15T09:27:40Z</dcterms:modified>
</cp:coreProperties>
</file>